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256" r:id="rId2"/>
    <p:sldId id="264" r:id="rId3"/>
    <p:sldId id="266" r:id="rId4"/>
    <p:sldId id="257" r:id="rId5"/>
    <p:sldId id="268" r:id="rId6"/>
    <p:sldId id="269" r:id="rId7"/>
    <p:sldId id="270" r:id="rId8"/>
    <p:sldId id="267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8AE"/>
    <a:srgbClr val="249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7" d="100"/>
          <a:sy n="47" d="100"/>
        </p:scale>
        <p:origin x="147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D01669F-80C2-4B49-88CA-EC6F05AD187E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DD2960-41DE-46D5-AEF6-81629F8D94C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955ADC-79FD-4722-91E3-BE76817AEAB9}" type="datetimeFigureOut">
              <a:rPr lang="he-IL" smtClean="0"/>
              <a:pPr/>
              <a:t>ט'/אב/תשפ"ג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6403AC-7086-4D51-98F7-73DE6C3465B9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aloe-vera.co.il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3324220" cy="4968552"/>
          </a:xfrm>
        </p:spPr>
        <p:txBody>
          <a:bodyPr>
            <a:noAutofit/>
          </a:bodyPr>
          <a:lstStyle/>
          <a:p>
            <a:pPr algn="ctr"/>
            <a:br>
              <a:rPr lang="en-US" sz="9600" dirty="0"/>
            </a:br>
            <a:br>
              <a:rPr lang="en-US" sz="9600" dirty="0"/>
            </a:br>
            <a:br>
              <a:rPr lang="en-US" sz="9600" dirty="0"/>
            </a:br>
            <a:r>
              <a:rPr lang="en-US" sz="9600" dirty="0"/>
              <a:t>Aloe</a:t>
            </a:r>
            <a:br>
              <a:rPr lang="en-US" sz="9600" dirty="0"/>
            </a:br>
            <a:r>
              <a:rPr lang="he-IL" sz="8000" dirty="0" err="1"/>
              <a:t>אלואה</a:t>
            </a:r>
            <a:br>
              <a:rPr lang="he-IL" sz="9600" dirty="0"/>
            </a:br>
            <a:r>
              <a:rPr lang="he-IL" sz="5400" dirty="0"/>
              <a:t>צמח מרפא</a:t>
            </a:r>
            <a:br>
              <a:rPr lang="en-US" sz="8800" dirty="0"/>
            </a:br>
            <a:r>
              <a:rPr lang="he-IL" sz="2800" dirty="0"/>
              <a:t>כתבה</a:t>
            </a:r>
            <a:br>
              <a:rPr lang="he-IL" sz="2800" dirty="0"/>
            </a:br>
            <a:r>
              <a:rPr lang="he-IL" sz="2800" dirty="0"/>
              <a:t>חיה </a:t>
            </a:r>
            <a:r>
              <a:rPr lang="he-IL" sz="2800" dirty="0" err="1"/>
              <a:t>סלור</a:t>
            </a:r>
            <a:r>
              <a:rPr lang="he-IL" sz="2800" dirty="0"/>
              <a:t> </a:t>
            </a:r>
            <a:r>
              <a:rPr lang="he-IL" sz="2800"/>
              <a:t>טלמון</a:t>
            </a:r>
            <a:br>
              <a:rPr lang="he-IL" sz="2800" dirty="0"/>
            </a:br>
            <a:r>
              <a:rPr lang="en-US" sz="2800" dirty="0">
                <a:hlinkClick r:id="rId2"/>
              </a:rPr>
              <a:t>www.aloe-vera.co.il</a:t>
            </a:r>
            <a:endParaRPr lang="he-IL" sz="8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285860"/>
            <a:ext cx="4014790" cy="485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357158" y="1857364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9600" b="1" dirty="0">
                <a:cs typeface="David" pitchFamily="34" charset="-79"/>
              </a:rPr>
              <a:t>Aloe-Vera</a:t>
            </a:r>
            <a:endParaRPr lang="he-IL" sz="9600" dirty="0"/>
          </a:p>
        </p:txBody>
      </p:sp>
      <p:pic>
        <p:nvPicPr>
          <p:cNvPr id="12" name="תמונה 3" descr="alo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857628"/>
            <a:ext cx="258286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7200" b="1" dirty="0">
                <a:cs typeface="David" pitchFamily="34" charset="-79"/>
              </a:rPr>
              <a:t>Aloe</a:t>
            </a:r>
            <a:endParaRPr lang="he-IL" sz="7200" dirty="0"/>
          </a:p>
        </p:txBody>
      </p:sp>
      <p:sp>
        <p:nvSpPr>
          <p:cNvPr id="11" name="מציין מיקום תוכן 2"/>
          <p:cNvSpPr txBox="1">
            <a:spLocks/>
          </p:cNvSpPr>
          <p:nvPr/>
        </p:nvSpPr>
        <p:spPr>
          <a:xfrm>
            <a:off x="500063" y="1643050"/>
            <a:ext cx="8229600" cy="5214950"/>
          </a:xfrm>
          <a:prstGeom prst="rect">
            <a:avLst/>
          </a:prstGeom>
        </p:spPr>
        <p:txBody>
          <a:bodyPr vert="horz" lIns="45720" rIns="45720" anchor="t">
            <a:normAutofit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tabLst/>
              <a:defRPr/>
            </a:pPr>
            <a:r>
              <a:rPr kumimoji="0" lang="he-IL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avid" pitchFamily="34" charset="-79"/>
              </a:rPr>
              <a:t>Aloe-Vera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he-IL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אלואה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וורה) ו-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avid" pitchFamily="34" charset="-79"/>
              </a:rPr>
              <a:t>Aloe-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avid" pitchFamily="34" charset="-79"/>
              </a:rPr>
              <a:t>Arborescens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David" pitchFamily="34" charset="-79"/>
              </a:rPr>
              <a:t> 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(</a:t>
            </a:r>
            <a:r>
              <a:rPr kumimoji="0" lang="he-IL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אלואה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e-IL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ארבורסנס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הינם שניים מכ- 300 מיני </a:t>
            </a:r>
            <a:r>
              <a:rPr kumimoji="0" lang="he-IL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אלואה</a:t>
            </a: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 pitchFamily="18" charset="2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3C98A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הם צמחים סוקולנטיים, הנפוצים באסיה, אפריקה ואזורים טרופיים אחרים בעולם, ונחשבים לבעלי סגולות רפואיות בתחומים רבים.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 pitchFamily="18" charset="2"/>
              <a:buNone/>
              <a:tabLst/>
              <a:defRPr/>
            </a:pP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12" name="תמונה 3" descr="alo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429132"/>
            <a:ext cx="2286016" cy="214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7200" b="1" dirty="0">
                <a:cs typeface="David" pitchFamily="34" charset="-79"/>
              </a:rPr>
              <a:t>Aloe</a:t>
            </a:r>
            <a:endParaRPr lang="he-IL" sz="7200" dirty="0"/>
          </a:p>
        </p:txBody>
      </p:sp>
      <p:sp>
        <p:nvSpPr>
          <p:cNvPr id="11" name="מציין מיקום תוכן 2"/>
          <p:cNvSpPr txBox="1">
            <a:spLocks/>
          </p:cNvSpPr>
          <p:nvPr/>
        </p:nvSpPr>
        <p:spPr>
          <a:xfrm>
            <a:off x="500034" y="928670"/>
            <a:ext cx="8229600" cy="5929330"/>
          </a:xfrm>
          <a:prstGeom prst="rect">
            <a:avLst/>
          </a:prstGeom>
        </p:spPr>
        <p:txBody>
          <a:bodyPr vert="horz" lIns="45720" rIns="45720" anchor="t">
            <a:normAutofit fontScale="77500" lnSpcReduction="20000"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/>
              <a:buNone/>
              <a:tabLst/>
              <a:defRPr/>
            </a:pP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 pitchFamily="18" charset="2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just">
              <a:lnSpc>
                <a:spcPct val="170000"/>
              </a:lnSpc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600" b="1" dirty="0"/>
              <a:t>  הפרעות במערכת העיכול</a:t>
            </a:r>
          </a:p>
          <a:p>
            <a:pPr algn="just">
              <a:lnSpc>
                <a:spcPct val="170000"/>
              </a:lnSpc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600" b="1" dirty="0"/>
              <a:t>  </a:t>
            </a:r>
            <a:r>
              <a:rPr lang="he-IL" sz="4600" b="1" dirty="0">
                <a:solidFill>
                  <a:schemeClr val="tx2">
                    <a:lumMod val="50000"/>
                  </a:schemeClr>
                </a:solidFill>
              </a:rPr>
              <a:t>כיבים במערכת העיכול</a:t>
            </a:r>
          </a:p>
          <a:p>
            <a:pPr algn="just">
              <a:lnSpc>
                <a:spcPct val="170000"/>
              </a:lnSpc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600" b="1" dirty="0">
                <a:solidFill>
                  <a:schemeClr val="tx2">
                    <a:lumMod val="50000"/>
                  </a:schemeClr>
                </a:solidFill>
              </a:rPr>
              <a:t>   כוויות בעור</a:t>
            </a:r>
          </a:p>
          <a:p>
            <a:pPr algn="just">
              <a:lnSpc>
                <a:spcPct val="170000"/>
              </a:lnSpc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600" b="1" dirty="0">
                <a:solidFill>
                  <a:schemeClr val="tx2">
                    <a:lumMod val="50000"/>
                  </a:schemeClr>
                </a:solidFill>
              </a:rPr>
              <a:t>   פציעות בעור</a:t>
            </a:r>
          </a:p>
          <a:p>
            <a:pPr algn="just">
              <a:lnSpc>
                <a:spcPct val="170000"/>
              </a:lnSpc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600" b="1" dirty="0">
                <a:solidFill>
                  <a:schemeClr val="tx2">
                    <a:lumMod val="50000"/>
                  </a:schemeClr>
                </a:solidFill>
              </a:rPr>
              <a:t>   סוכרת </a:t>
            </a:r>
          </a:p>
          <a:p>
            <a:pPr algn="just">
              <a:lnSpc>
                <a:spcPct val="170000"/>
              </a:lnSpc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600" b="1" dirty="0">
                <a:solidFill>
                  <a:schemeClr val="tx2">
                    <a:lumMod val="50000"/>
                  </a:schemeClr>
                </a:solidFill>
              </a:rPr>
              <a:t>   גידולים סרטניים</a:t>
            </a:r>
          </a:p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 pitchFamily="18" charset="2"/>
              <a:buNone/>
              <a:tabLst/>
              <a:defRPr/>
            </a:pP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</a:p>
        </p:txBody>
      </p:sp>
      <p:pic>
        <p:nvPicPr>
          <p:cNvPr id="12" name="תמונה 3" descr="alo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3425399"/>
            <a:ext cx="3357586" cy="3145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7200" b="1" dirty="0">
                <a:cs typeface="David" pitchFamily="34" charset="-79"/>
              </a:rPr>
              <a:t>Aloe</a:t>
            </a:r>
            <a:endParaRPr lang="he-IL" sz="7200" dirty="0"/>
          </a:p>
        </p:txBody>
      </p:sp>
      <p:sp>
        <p:nvSpPr>
          <p:cNvPr id="11" name="מציין מיקום תוכן 2"/>
          <p:cNvSpPr txBox="1">
            <a:spLocks/>
          </p:cNvSpPr>
          <p:nvPr/>
        </p:nvSpPr>
        <p:spPr>
          <a:xfrm>
            <a:off x="500034" y="928670"/>
            <a:ext cx="8229600" cy="5929330"/>
          </a:xfrm>
          <a:prstGeom prst="rect">
            <a:avLst/>
          </a:prstGeom>
        </p:spPr>
        <p:txBody>
          <a:bodyPr vert="horz" lIns="45720" rIns="45720" anchor="ctr">
            <a:normAutofit fontScale="70000" lnSpcReduction="20000"/>
          </a:bodyPr>
          <a:lstStyle/>
          <a:p>
            <a:pPr marL="0" marR="0" lvl="0" indent="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/>
              <a:buNone/>
              <a:tabLst/>
              <a:defRPr/>
            </a:pPr>
            <a:endParaRPr kumimoji="0" lang="he-IL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-4572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 pitchFamily="18" charset="2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800" b="1" dirty="0"/>
              <a:t>לרכיבים שונים שמוצו מעלי הצמח, דוגמת </a:t>
            </a:r>
            <a:r>
              <a:rPr lang="he-IL" sz="4800" b="1" dirty="0" err="1"/>
              <a:t>פוליסכריד</a:t>
            </a:r>
            <a:r>
              <a:rPr lang="he-IL" sz="4800" b="1" dirty="0"/>
              <a:t>: </a:t>
            </a:r>
            <a:r>
              <a:rPr lang="en-US" sz="4800" b="1" dirty="0" err="1">
                <a:cs typeface="David" pitchFamily="34" charset="-79"/>
              </a:rPr>
              <a:t>Acemannan</a:t>
            </a:r>
            <a:r>
              <a:rPr lang="en-US" sz="4800" b="1" dirty="0">
                <a:cs typeface="David" pitchFamily="34" charset="-79"/>
              </a:rPr>
              <a:t> </a:t>
            </a:r>
            <a:r>
              <a:rPr lang="he-IL" sz="4800" b="1" dirty="0"/>
              <a:t> (</a:t>
            </a:r>
            <a:r>
              <a:rPr lang="he-IL" sz="4800" b="1" dirty="0" err="1"/>
              <a:t>אצמנאן</a:t>
            </a:r>
            <a:r>
              <a:rPr lang="he-IL" sz="4800" b="1" dirty="0"/>
              <a:t>)                ו- </a:t>
            </a:r>
            <a:r>
              <a:rPr lang="en-US" sz="4800" b="1" dirty="0" err="1">
                <a:cs typeface="David" pitchFamily="34" charset="-79"/>
              </a:rPr>
              <a:t>Aloeride</a:t>
            </a:r>
            <a:r>
              <a:rPr lang="he-IL" sz="4800" b="1" dirty="0"/>
              <a:t> (</a:t>
            </a:r>
            <a:r>
              <a:rPr lang="he-IL" sz="4800" b="1" dirty="0" err="1"/>
              <a:t>אלואריד</a:t>
            </a:r>
            <a:r>
              <a:rPr lang="he-IL" sz="4800" b="1" dirty="0"/>
              <a:t>) נמצאה  השפעה על פעילות המערכת החיסונית,  </a:t>
            </a:r>
            <a:r>
              <a:rPr lang="en-US" sz="4800" b="1" dirty="0">
                <a:cs typeface="David" pitchFamily="34" charset="-79"/>
              </a:rPr>
              <a:t>in vivo</a:t>
            </a:r>
            <a:r>
              <a:rPr lang="he-IL" sz="4800" b="1" dirty="0"/>
              <a:t>                  ו- </a:t>
            </a:r>
            <a:r>
              <a:rPr lang="en-US" sz="4800" b="1" dirty="0">
                <a:cs typeface="David" pitchFamily="34" charset="-79"/>
              </a:rPr>
              <a:t>in vitro</a:t>
            </a:r>
            <a:r>
              <a:rPr lang="he-IL" sz="4800" b="1" dirty="0"/>
              <a:t>.</a:t>
            </a:r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he-IL" sz="4800" b="1" dirty="0"/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he-IL" sz="4800" b="1" dirty="0"/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he-IL" sz="4800" b="1" dirty="0"/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800" b="1" dirty="0">
                <a:solidFill>
                  <a:schemeClr val="tx2">
                    <a:lumMod val="50000"/>
                  </a:schemeClr>
                </a:solidFill>
              </a:rPr>
              <a:t>בנוסף, נמצא כי המיצוי משפיע על גידולים סרטניים, באמצעות שפעול המערכת החיסונית. </a:t>
            </a:r>
            <a:endParaRPr lang="en-US" sz="4800" b="1" dirty="0">
              <a:solidFill>
                <a:schemeClr val="tx2">
                  <a:lumMod val="50000"/>
                </a:schemeClr>
              </a:solidFill>
              <a:cs typeface="David" pitchFamily="34" charset="-79"/>
            </a:endParaRPr>
          </a:p>
          <a:p>
            <a:pPr algn="just">
              <a:lnSpc>
                <a:spcPct val="170000"/>
              </a:lnSpc>
              <a:buClr>
                <a:schemeClr val="tx2"/>
              </a:buClr>
              <a:buSzPct val="120000"/>
            </a:pPr>
            <a:r>
              <a:rPr lang="he-IL" sz="4600" b="1" dirty="0"/>
              <a:t> </a:t>
            </a: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429000"/>
            <a:ext cx="4357688" cy="152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מלבן 7"/>
          <p:cNvSpPr>
            <a:spLocks noChangeArrowheads="1"/>
          </p:cNvSpPr>
          <p:nvPr/>
        </p:nvSpPr>
        <p:spPr bwMode="auto">
          <a:xfrm>
            <a:off x="1714480" y="4572008"/>
            <a:ext cx="1658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</a:rPr>
              <a:t>ACEMANNAN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/>
          <a:lstStyle/>
          <a:p>
            <a:pPr algn="ctr" eaLnBrk="1" hangingPunct="1"/>
            <a:r>
              <a:rPr lang="en-US" sz="7200" b="1" dirty="0">
                <a:cs typeface="David" pitchFamily="34" charset="-79"/>
              </a:rPr>
              <a:t>Aloe</a:t>
            </a:r>
            <a:endParaRPr lang="he-IL" sz="7200" dirty="0"/>
          </a:p>
        </p:txBody>
      </p:sp>
      <p:sp>
        <p:nvSpPr>
          <p:cNvPr id="11" name="מציין מיקום תוכן 2"/>
          <p:cNvSpPr txBox="1">
            <a:spLocks/>
          </p:cNvSpPr>
          <p:nvPr/>
        </p:nvSpPr>
        <p:spPr>
          <a:xfrm>
            <a:off x="500034" y="928670"/>
            <a:ext cx="8229600" cy="592933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marL="0" marR="0" lvl="0" indent="-4572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120000"/>
              <a:buFont typeface="Wingdings 2" pitchFamily="18" charset="2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000" b="1" dirty="0" err="1"/>
              <a:t>האלואה</a:t>
            </a:r>
            <a:r>
              <a:rPr lang="he-IL" sz="4000" b="1" dirty="0"/>
              <a:t> ידוע אף בעושרו במרכיבים בעלי מבנה של </a:t>
            </a:r>
            <a:r>
              <a:rPr lang="en-US" sz="4000" b="1" dirty="0" err="1">
                <a:cs typeface="David" pitchFamily="34" charset="-79"/>
              </a:rPr>
              <a:t>anthraquinone</a:t>
            </a:r>
            <a:r>
              <a:rPr lang="he-IL" sz="4000" b="1" dirty="0"/>
              <a:t>, כמו </a:t>
            </a:r>
            <a:r>
              <a:rPr lang="en-US" sz="4000" b="1" dirty="0" err="1">
                <a:cs typeface="David" pitchFamily="34" charset="-79"/>
              </a:rPr>
              <a:t>emodine</a:t>
            </a:r>
            <a:r>
              <a:rPr lang="en-US" sz="4000" b="1" dirty="0">
                <a:cs typeface="David" pitchFamily="34" charset="-79"/>
              </a:rPr>
              <a:t> </a:t>
            </a:r>
            <a:r>
              <a:rPr lang="he-IL" sz="4000" b="1" dirty="0"/>
              <a:t>(</a:t>
            </a:r>
            <a:r>
              <a:rPr lang="he-IL" sz="4000" b="1" dirty="0" err="1"/>
              <a:t>אמודין</a:t>
            </a:r>
            <a:r>
              <a:rPr lang="he-IL" sz="4000" b="1" dirty="0"/>
              <a:t>).</a:t>
            </a:r>
            <a:endParaRPr lang="he-IL" sz="4800" b="1" dirty="0"/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he-IL" sz="4800" b="1" dirty="0"/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endParaRPr lang="he-IL" sz="4800" b="1" dirty="0"/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4400" b="1" dirty="0">
                <a:solidFill>
                  <a:schemeClr val="tx2">
                    <a:lumMod val="50000"/>
                  </a:schemeClr>
                </a:solidFill>
              </a:rPr>
              <a:t>מיחסים לו תכונות אנטי </a:t>
            </a:r>
            <a:r>
              <a:rPr lang="he-IL" sz="4400" b="1" dirty="0" err="1">
                <a:solidFill>
                  <a:schemeClr val="tx2">
                    <a:lumMod val="50000"/>
                  </a:schemeClr>
                </a:solidFill>
              </a:rPr>
              <a:t>גידוליות</a:t>
            </a:r>
            <a:r>
              <a:rPr lang="he-IL" sz="4400" b="1" dirty="0">
                <a:solidFill>
                  <a:schemeClr val="tx2">
                    <a:lumMod val="50000"/>
                  </a:schemeClr>
                </a:solidFill>
              </a:rPr>
              <a:t>, השפעות במערכת העיכול והשפעה על שפעול ייצור אסטרוגן.</a:t>
            </a:r>
            <a:r>
              <a:rPr lang="he-IL" sz="46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kumimoji="0" lang="he-IL" sz="22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786058"/>
            <a:ext cx="3486150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000132"/>
          </a:xfrm>
        </p:spPr>
        <p:txBody>
          <a:bodyPr/>
          <a:lstStyle/>
          <a:p>
            <a:pPr algn="ctr" eaLnBrk="1" hangingPunct="1"/>
            <a:r>
              <a:rPr lang="en-US" sz="7200" b="1" dirty="0">
                <a:cs typeface="David" pitchFamily="34" charset="-79"/>
              </a:rPr>
              <a:t>Aloe</a:t>
            </a:r>
            <a:endParaRPr lang="he-IL" sz="7200" dirty="0"/>
          </a:p>
        </p:txBody>
      </p:sp>
      <p:sp>
        <p:nvSpPr>
          <p:cNvPr id="11" name="מציין מיקום תוכן 2"/>
          <p:cNvSpPr txBox="1">
            <a:spLocks/>
          </p:cNvSpPr>
          <p:nvPr/>
        </p:nvSpPr>
        <p:spPr>
          <a:xfrm>
            <a:off x="500034" y="714356"/>
            <a:ext cx="8229600" cy="5143536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3600" b="1" dirty="0"/>
              <a:t>טיפול ב-  </a:t>
            </a:r>
            <a:r>
              <a:rPr lang="en-US" sz="3600" b="1" dirty="0" err="1">
                <a:cs typeface="David" pitchFamily="34" charset="-79"/>
              </a:rPr>
              <a:t>sitosterol</a:t>
            </a:r>
            <a:r>
              <a:rPr lang="he-IL" sz="3600" b="1" dirty="0"/>
              <a:t> (</a:t>
            </a:r>
            <a:r>
              <a:rPr lang="he-IL" sz="3600" b="1" dirty="0" err="1"/>
              <a:t>ציטוסטרול</a:t>
            </a:r>
            <a:r>
              <a:rPr lang="he-IL" sz="3600" b="1" dirty="0"/>
              <a:t>), מרכיב אחר </a:t>
            </a:r>
            <a:r>
              <a:rPr lang="he-IL" sz="3600" b="1" dirty="0" err="1"/>
              <a:t>באלואה</a:t>
            </a:r>
            <a:r>
              <a:rPr lang="he-IL" sz="3600" b="1" dirty="0"/>
              <a:t>, </a:t>
            </a:r>
            <a:r>
              <a:rPr lang="he-IL" sz="3600" b="1" dirty="0" err="1"/>
              <a:t>בממברנה</a:t>
            </a:r>
            <a:r>
              <a:rPr lang="he-IL" sz="3600" b="1" dirty="0"/>
              <a:t> של עוברי אפרוחים, גרם להיווצרות פעילות </a:t>
            </a:r>
            <a:r>
              <a:rPr lang="he-IL" sz="3600" b="1" dirty="0" err="1"/>
              <a:t>אנגיוגנטית</a:t>
            </a:r>
            <a:r>
              <a:rPr lang="he-IL" sz="3600" b="1" dirty="0"/>
              <a:t>:</a:t>
            </a:r>
          </a:p>
          <a:p>
            <a:pPr lvl="1" indent="-457200" algn="just">
              <a:buClr>
                <a:schemeClr val="tx2"/>
              </a:buClr>
              <a:buSzPct val="120000"/>
            </a:pPr>
            <a:endParaRPr lang="he-IL" sz="3600" b="1" dirty="0"/>
          </a:p>
          <a:p>
            <a:pPr lvl="1" indent="-457200" algn="just">
              <a:buClr>
                <a:schemeClr val="tx2"/>
              </a:buClr>
              <a:buSzPct val="120000"/>
              <a:buFont typeface="Arial" pitchFamily="34" charset="0"/>
              <a:buChar char="•"/>
            </a:pPr>
            <a:r>
              <a:rPr lang="he-IL" sz="3600" b="1" dirty="0">
                <a:solidFill>
                  <a:schemeClr val="tx2">
                    <a:lumMod val="50000"/>
                  </a:schemeClr>
                </a:solidFill>
              </a:rPr>
              <a:t>תהליך התפשטות של רשת הנימים, המשפר חילוף חומרים בין הדם לרקמה. 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5000636"/>
            <a:ext cx="2749550" cy="16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3" descr="alo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636"/>
            <a:ext cx="1714500" cy="160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3324220" cy="4714908"/>
          </a:xfrm>
        </p:spPr>
        <p:txBody>
          <a:bodyPr>
            <a:noAutofit/>
          </a:bodyPr>
          <a:lstStyle/>
          <a:p>
            <a:pPr algn="ctr"/>
            <a:br>
              <a:rPr lang="en-US" sz="9600" dirty="0"/>
            </a:br>
            <a:br>
              <a:rPr lang="en-US" sz="9600" dirty="0"/>
            </a:br>
            <a:br>
              <a:rPr lang="en-US" sz="9600" dirty="0"/>
            </a:br>
            <a:r>
              <a:rPr lang="he-IL" sz="8000" dirty="0"/>
              <a:t>סיפור</a:t>
            </a:r>
            <a:br>
              <a:rPr lang="en-US" sz="8000" dirty="0"/>
            </a:br>
            <a:r>
              <a:rPr lang="he-IL" sz="8000" dirty="0" err="1"/>
              <a:t>האלואה</a:t>
            </a:r>
            <a:br>
              <a:rPr lang="en-US" sz="8800" dirty="0"/>
            </a:br>
            <a:endParaRPr lang="he-IL" sz="8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285860"/>
            <a:ext cx="4014790" cy="485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207</Words>
  <Application>Microsoft Office PowerPoint</Application>
  <PresentationFormat>‫הצגה על המסך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זרימה</vt:lpstr>
      <vt:lpstr>   Aloe אלואה צמח מרפא כתבה חיה סלור טלמון www.aloe-vera.co.il</vt:lpstr>
      <vt:lpstr>Aloe-Vera</vt:lpstr>
      <vt:lpstr>Aloe</vt:lpstr>
      <vt:lpstr>Aloe</vt:lpstr>
      <vt:lpstr>Aloe</vt:lpstr>
      <vt:lpstr>Aloe</vt:lpstr>
      <vt:lpstr>Aloe</vt:lpstr>
      <vt:lpstr>   סיפור האלואה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Aloe Vera</dc:title>
  <dc:creator>owner</dc:creator>
  <cp:lastModifiedBy>Haya Slor Talmon</cp:lastModifiedBy>
  <cp:revision>16</cp:revision>
  <dcterms:created xsi:type="dcterms:W3CDTF">2008-11-19T06:57:41Z</dcterms:created>
  <dcterms:modified xsi:type="dcterms:W3CDTF">2023-07-27T12:19:32Z</dcterms:modified>
  <cp:contentStatus/>
</cp:coreProperties>
</file>